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19464-45C7-46E3-84E5-00B397FD1C5B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DC0DB-11C5-42C3-973D-A247FA845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E5E4E1-128A-4363-99F0-C19478DD5DFC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l="30747" t="12893" r="17093" b="15039"/>
          <a:stretch>
            <a:fillRect/>
          </a:stretch>
        </p:blipFill>
        <p:spPr bwMode="auto">
          <a:xfrm>
            <a:off x="714348" y="571480"/>
            <a:ext cx="7500990" cy="5826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71538" y="214290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Ресурс </a:t>
            </a:r>
            <a:r>
              <a:rPr lang="ru-RU" b="1" dirty="0" err="1" smtClean="0"/>
              <a:t>ЯКласс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0630" t="27344" r="29722" b="40429"/>
          <a:stretch>
            <a:fillRect/>
          </a:stretch>
        </p:blipFill>
        <p:spPr bwMode="auto">
          <a:xfrm>
            <a:off x="155839" y="500042"/>
            <a:ext cx="455900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40666" t="20703" r="28587" b="51953"/>
          <a:stretch>
            <a:fillRect/>
          </a:stretch>
        </p:blipFill>
        <p:spPr bwMode="auto">
          <a:xfrm>
            <a:off x="0" y="3857628"/>
            <a:ext cx="528641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9919" t="51953" r="75257" b="24609"/>
          <a:stretch>
            <a:fillRect/>
          </a:stretch>
        </p:blipFill>
        <p:spPr bwMode="auto">
          <a:xfrm>
            <a:off x="5214942" y="500042"/>
            <a:ext cx="2928958" cy="260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 l="25293" t="50977" r="59883" b="24609"/>
          <a:stretch>
            <a:fillRect/>
          </a:stretch>
        </p:blipFill>
        <p:spPr bwMode="auto">
          <a:xfrm>
            <a:off x="5643570" y="3571876"/>
            <a:ext cx="2786082" cy="257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28572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43174" y="35716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35716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3500438"/>
            <a:ext cx="71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350043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715008" y="3429000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6"/>
            <a:ext cx="2071702" cy="23574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500034" y="857232"/>
            <a:ext cx="2357454" cy="2071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2844" y="35716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86050" y="35716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285749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214686"/>
            <a:ext cx="100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000496" y="428604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Дано:</a:t>
            </a:r>
            <a:r>
              <a:rPr lang="en-US" dirty="0" smtClean="0"/>
              <a:t> ABCD</a:t>
            </a:r>
            <a:r>
              <a:rPr lang="ru-RU" dirty="0" smtClean="0"/>
              <a:t> - прямоугольник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071934" y="235743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Доказать: </a:t>
            </a:r>
            <a:r>
              <a:rPr lang="en-US" dirty="0" smtClean="0"/>
              <a:t>&lt;DBC = &lt;CBD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500034" y="642918"/>
            <a:ext cx="3929090" cy="2512472"/>
            <a:chOff x="500034" y="714356"/>
            <a:chExt cx="3929090" cy="2512472"/>
          </a:xfrm>
        </p:grpSpPr>
        <p:sp>
          <p:nvSpPr>
            <p:cNvPr id="18" name="TextBox 17"/>
            <p:cNvSpPr txBox="1"/>
            <p:nvPr/>
          </p:nvSpPr>
          <p:spPr>
            <a:xfrm>
              <a:off x="500034" y="785794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</a:t>
              </a:r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71538" y="2857496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43306" y="2714620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</a:t>
              </a:r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00496" y="71435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</a:t>
              </a:r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14546" y="164305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O</a:t>
              </a:r>
              <a:endParaRPr lang="ru-RU" dirty="0"/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714348" y="1000108"/>
              <a:ext cx="3214710" cy="2000264"/>
              <a:chOff x="714348" y="1000108"/>
              <a:chExt cx="3214710" cy="2000264"/>
            </a:xfrm>
          </p:grpSpPr>
          <p:cxnSp>
            <p:nvCxnSpPr>
              <p:cNvPr id="4" name="Прямая соединительная линия 3"/>
              <p:cNvCxnSpPr/>
              <p:nvPr/>
            </p:nvCxnSpPr>
            <p:spPr>
              <a:xfrm>
                <a:off x="714348" y="1214422"/>
                <a:ext cx="2928958" cy="15001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Прямая соединительная линия 4"/>
              <p:cNvCxnSpPr/>
              <p:nvPr/>
            </p:nvCxnSpPr>
            <p:spPr>
              <a:xfrm rot="10800000" flipV="1">
                <a:off x="1428728" y="1000108"/>
                <a:ext cx="2500330" cy="18573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V="1">
                <a:off x="1428728" y="2714620"/>
                <a:ext cx="2214578" cy="1428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rot="16200000" flipH="1">
                <a:off x="285720" y="1643050"/>
                <a:ext cx="1643074" cy="7858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 flipH="1" flipV="1">
                <a:off x="2928926" y="1714488"/>
                <a:ext cx="1714512" cy="28575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Дуга 22"/>
              <p:cNvSpPr/>
              <p:nvPr/>
            </p:nvSpPr>
            <p:spPr>
              <a:xfrm>
                <a:off x="1643042" y="2571744"/>
                <a:ext cx="357190" cy="428628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Дуга 23"/>
              <p:cNvSpPr/>
              <p:nvPr/>
            </p:nvSpPr>
            <p:spPr>
              <a:xfrm rot="13590495">
                <a:off x="3171605" y="2420183"/>
                <a:ext cx="357190" cy="428628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4500562" y="285728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Дано: </a:t>
            </a:r>
            <a:r>
              <a:rPr lang="en-US" dirty="0" smtClean="0"/>
              <a:t>&lt;DBC = &lt;ACB, </a:t>
            </a:r>
          </a:p>
          <a:p>
            <a:r>
              <a:rPr lang="en-US" dirty="0" smtClean="0"/>
              <a:t>               AC = BD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4500562" y="235743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Доказать:</a:t>
            </a:r>
            <a:r>
              <a:rPr lang="en-US" dirty="0" smtClean="0"/>
              <a:t> &lt;A = &lt;D</a:t>
            </a:r>
            <a:endParaRPr lang="ru-RU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1393009" y="1464455"/>
            <a:ext cx="14287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1464447" y="1535893"/>
            <a:ext cx="14287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3214678" y="1285860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3143240" y="1357298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1214414" y="642918"/>
            <a:ext cx="2857520" cy="3286148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0"/>
            <a:endCxn id="2" idx="3"/>
          </p:cNvCxnSpPr>
          <p:nvPr/>
        </p:nvCxnSpPr>
        <p:spPr>
          <a:xfrm rot="16200000" flipH="1">
            <a:off x="1000100" y="2285992"/>
            <a:ext cx="32861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85786" y="371475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21429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364331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00298" y="392906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9" name="Дуга 8"/>
          <p:cNvSpPr/>
          <p:nvPr/>
        </p:nvSpPr>
        <p:spPr>
          <a:xfrm rot="9657705">
            <a:off x="2280711" y="1219623"/>
            <a:ext cx="553474" cy="49848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7292716">
            <a:off x="2580753" y="1188543"/>
            <a:ext cx="553474" cy="49848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3714752"/>
            <a:ext cx="214314" cy="2143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500562" y="50004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Дано:  </a:t>
            </a:r>
            <a:r>
              <a:rPr lang="en-US" dirty="0" smtClean="0"/>
              <a:t>BD</a:t>
            </a:r>
            <a:r>
              <a:rPr lang="ru-RU" dirty="0" smtClean="0"/>
              <a:t> – биссектриса,</a:t>
            </a:r>
            <a:endParaRPr lang="en-US" dirty="0" smtClean="0"/>
          </a:p>
          <a:p>
            <a:r>
              <a:rPr lang="ru-RU" dirty="0" smtClean="0"/>
              <a:t>             </a:t>
            </a:r>
            <a:r>
              <a:rPr lang="en-US" dirty="0" smtClean="0"/>
              <a:t>BD </a:t>
            </a:r>
            <a:r>
              <a:rPr lang="ru-RU" dirty="0" smtClean="0">
                <a:latin typeface="Century Gothic"/>
              </a:rPr>
              <a:t>┴</a:t>
            </a:r>
            <a:r>
              <a:rPr lang="en-US" dirty="0" smtClean="0">
                <a:latin typeface="Century Gothic"/>
              </a:rPr>
              <a:t> </a:t>
            </a:r>
            <a:r>
              <a:rPr lang="en-US" dirty="0" smtClean="0"/>
              <a:t>AC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643438" y="242886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Доказать:  </a:t>
            </a:r>
            <a:r>
              <a:rPr lang="ru-RU" dirty="0" smtClean="0">
                <a:latin typeface="Century Gothic"/>
              </a:rPr>
              <a:t>∆</a:t>
            </a:r>
            <a:r>
              <a:rPr lang="en-US" dirty="0" smtClean="0"/>
              <a:t>ABC - </a:t>
            </a:r>
            <a:r>
              <a:rPr lang="ru-RU" dirty="0" smtClean="0"/>
              <a:t> равнобедренный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Практическая задача</a:t>
            </a:r>
            <a:endParaRPr lang="ru-RU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0" y="1268413"/>
            <a:ext cx="864076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/>
              <a:t>1. Населенные пункты </a:t>
            </a:r>
            <a:r>
              <a:rPr lang="en-US" sz="2800"/>
              <a:t>A, B, C, D </a:t>
            </a:r>
            <a:r>
              <a:rPr lang="ru-RU" sz="2800"/>
              <a:t>расположены так, что пункт А находится в нескольких километрах к югу от </a:t>
            </a:r>
            <a:r>
              <a:rPr lang="en-US" sz="2800"/>
              <a:t>D</a:t>
            </a:r>
            <a:r>
              <a:rPr lang="ru-RU" sz="2800"/>
              <a:t>, а пункты В и С - на одинаковых расстояниях к западу и востоку (соответственно) от А. Верно ли, что В и С находятся на одинаковом расстоянии от </a:t>
            </a:r>
            <a:r>
              <a:rPr lang="en-US" sz="2800"/>
              <a:t>D</a:t>
            </a:r>
            <a:r>
              <a:rPr lang="ru-RU" sz="2800"/>
              <a:t>?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9EAEC"/>
              </a:clrFrom>
              <a:clrTo>
                <a:srgbClr val="E9EAEC">
                  <a:alpha val="0"/>
                </a:srgbClr>
              </a:clrTo>
            </a:clrChange>
            <a:lum bright="6000" contrast="42000"/>
          </a:blip>
          <a:srcRect/>
          <a:stretch>
            <a:fillRect/>
          </a:stretch>
        </p:blipFill>
        <p:spPr bwMode="auto">
          <a:xfrm>
            <a:off x="428596" y="3714752"/>
            <a:ext cx="237648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13"/>
          <p:cNvGrpSpPr>
            <a:grpSpLocks/>
          </p:cNvGrpSpPr>
          <p:nvPr/>
        </p:nvGrpSpPr>
        <p:grpSpPr bwMode="auto">
          <a:xfrm>
            <a:off x="3857620" y="3500438"/>
            <a:ext cx="2584450" cy="2997200"/>
            <a:chOff x="3779838" y="3860800"/>
            <a:chExt cx="2584450" cy="2997200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4140200" y="4221163"/>
              <a:ext cx="1871663" cy="2303462"/>
            </a:xfrm>
            <a:prstGeom prst="triangl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8" name="Прямая соединительная линия 7"/>
            <p:cNvCxnSpPr>
              <a:stCxn id="6" idx="0"/>
              <a:endCxn id="6" idx="3"/>
            </p:cNvCxnSpPr>
            <p:nvPr/>
          </p:nvCxnSpPr>
          <p:spPr>
            <a:xfrm>
              <a:off x="5076825" y="4221163"/>
              <a:ext cx="0" cy="2303462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19" name="Прямоугольник 8"/>
            <p:cNvSpPr>
              <a:spLocks noChangeArrowheads="1"/>
            </p:cNvSpPr>
            <p:nvPr/>
          </p:nvSpPr>
          <p:spPr bwMode="auto">
            <a:xfrm>
              <a:off x="4932363" y="6488113"/>
              <a:ext cx="338137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A</a:t>
              </a:r>
              <a:endParaRPr lang="ru-RU"/>
            </a:p>
          </p:txBody>
        </p:sp>
        <p:sp>
          <p:nvSpPr>
            <p:cNvPr id="17420" name="Прямоугольник 9"/>
            <p:cNvSpPr>
              <a:spLocks noChangeArrowheads="1"/>
            </p:cNvSpPr>
            <p:nvPr/>
          </p:nvSpPr>
          <p:spPr bwMode="auto">
            <a:xfrm>
              <a:off x="3779838" y="6308725"/>
              <a:ext cx="33813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  <a:endParaRPr lang="ru-RU"/>
            </a:p>
          </p:txBody>
        </p:sp>
        <p:sp>
          <p:nvSpPr>
            <p:cNvPr id="17421" name="Прямоугольник 10"/>
            <p:cNvSpPr>
              <a:spLocks noChangeArrowheads="1"/>
            </p:cNvSpPr>
            <p:nvPr/>
          </p:nvSpPr>
          <p:spPr bwMode="auto">
            <a:xfrm>
              <a:off x="6011863" y="6308725"/>
              <a:ext cx="352425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  <a:endParaRPr lang="ru-RU"/>
            </a:p>
          </p:txBody>
        </p:sp>
        <p:sp>
          <p:nvSpPr>
            <p:cNvPr id="17422" name="Прямоугольник 11"/>
            <p:cNvSpPr>
              <a:spLocks noChangeArrowheads="1"/>
            </p:cNvSpPr>
            <p:nvPr/>
          </p:nvSpPr>
          <p:spPr bwMode="auto">
            <a:xfrm>
              <a:off x="4859338" y="3860800"/>
              <a:ext cx="352425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D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857232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Домашнее задание:</a:t>
            </a:r>
          </a:p>
          <a:p>
            <a:r>
              <a:rPr lang="ru-RU" sz="2000" b="1" dirty="0" smtClean="0"/>
              <a:t>№129, 132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143</Words>
  <PresentationFormat>Экран (4:3)</PresentationFormat>
  <Paragraphs>38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Практическая задача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11</cp:revision>
  <dcterms:created xsi:type="dcterms:W3CDTF">2015-12-13T17:14:28Z</dcterms:created>
  <dcterms:modified xsi:type="dcterms:W3CDTF">2018-02-08T17:56:34Z</dcterms:modified>
</cp:coreProperties>
</file>